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ppt/notesMasters/notesMaster1.xml" ContentType="application/vnd.openxmlformats-officedocument.presentationml.notesMaster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 saveSubsetFonts="1">
  <p:sldMasterIdLst>
    <p:sldMasterId id="2147483648" r:id="rId1"/>
  </p:sldMasterIdLst>
  <p:notesMasterIdLst>
    <p:notesMasterId r:id="rId6"/>
  </p:notesMasterIdLst>
  <p:sldIdLst>
    <p:sldId id="256" r:id="rId2"/>
    <p:sldId id="257" r:id="rId3"/>
    <p:sldId id="258" r:id="rId4"/>
    <p:sldId id="259" r:id="rId5"/>
  </p:sldIdLst>
  <p:sldSz cx="9144000" cy="5143500" type="screen16x9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620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>
    <p:restoredLeft autoAdjust="0" sz="15643"/>
    <p:restoredTop autoAdjust="0" sz="94694"/>
  </p:normalViewPr>
  <p:slideViewPr>
    <p:cSldViewPr snapToGrid="0" snapToObjects="1">
      <p:cViewPr varScale="1">
        <p:scale>
          <a:sx d="100" n="161"/>
          <a:sy d="100" n="161"/>
        </p:scale>
        <p:origin x="560" y="200"/>
      </p:cViewPr>
      <p:guideLst>
        <p:guide orient="horz" pos="1620"/>
        <p:guide pos="2880"/>
      </p:guideLst>
    </p:cSldViewPr>
  </p:slideViewPr>
  <p:outlineViewPr>
    <p:cViewPr>
      <p:scale>
        <a:sx d="100" n="33"/>
        <a:sy d="100" n="33"/>
      </p:scale>
      <p:origin x="0" y="0"/>
    </p:cViewPr>
  </p:outlineViewPr>
  <p:notesTextViewPr>
    <p:cViewPr>
      <p:scale>
        <a:sx d="100" n="100"/>
        <a:sy d="100" n="100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5" Type="http://schemas.openxmlformats.org/officeDocument/2006/relationships/slide" Target="slides/slide4.xml" /><Relationship Id="rId6" Type="http://schemas.openxmlformats.org/officeDocument/2006/relationships/notesMaster" Target="notesMasters/notesMaster1.xml" /><Relationship Id="rId8" Type="http://schemas.openxmlformats.org/officeDocument/2006/relationships/viewProps" Target="viewProps.xml" /><Relationship Id="rId7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10" Type="http://schemas.openxmlformats.org/officeDocument/2006/relationships/tableStyles" Target="tableStyles.xml" /><Relationship Id="rId9" Type="http://schemas.openxmlformats.org/officeDocument/2006/relationships/theme" Target="theme/theme1.xml" 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F9C1CCF-B725-44A7-AA57-5E433BD85C9F}" type="datetimeFigureOut">
              <a:rPr lang="en-US" smtClean="0"/>
              <a:t>1/2/22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8BDFEC3-8487-43E8-A154-7C12CBC1FFF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270977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?><Relationships xmlns="http://schemas.openxmlformats.org/package/2006/relationships"><Relationship Id="rId2" Type="http://schemas.openxmlformats.org/officeDocument/2006/relationships/slide" Target="../slides/slide1.xml" /><Relationship Id="rId1" Type="http://schemas.openxmlformats.org/officeDocument/2006/relationships/notesMaster" Target="../notesMasters/notesMaster1.xml" /></Relationships>
</file>

<file path=ppt/notesSlides/_rels/notesSlide2.xml.rels><?xml version="1.0" encoding="UTF-8"?><Relationships xmlns="http://schemas.openxmlformats.org/package/2006/relationships"><Relationship Id="rId2" Type="http://schemas.openxmlformats.org/officeDocument/2006/relationships/slide" Target="../slides/slide3.xml" /><Relationship Id="rId1" Type="http://schemas.openxmlformats.org/officeDocument/2006/relationships/notesMaster" Target="../notesMasters/notesMaster1.xml" /></Relationships>
</file>

<file path=ppt/notesSlides/_rels/notesSlide3.xml.rels><?xml version="1.0" encoding="UTF-8"?><Relationships xmlns="http://schemas.openxmlformats.org/package/2006/relationships"><Relationship Id="rId2" Type="http://schemas.openxmlformats.org/officeDocument/2006/relationships/slide" Target="../slides/slide4.xml" /><Relationship Id="rId1" Type="http://schemas.openxmlformats.org/officeDocument/2006/relationships/notesMaster" Target="../notesMasters/notesMaster1.xml" 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Here is a note.</a:t>
            </a:r>
          </a:p>
          <a:p>
            <a:pPr lvl="0" indent="0" marL="0">
              <a:buNone/>
            </a:pPr>
          </a:p>
          <a:p>
            <a:pPr lvl="0" indent="0" marL="0">
              <a:buNone/>
            </a:pPr>
            <a:r>
              <a:rPr/>
              <a:t>Here is </a:t>
            </a:r>
            <a:r>
              <a:rPr i="1"/>
              <a:t>some</a:t>
            </a:r>
            <a:r>
              <a:rPr/>
              <a:t> </a:t>
            </a:r>
            <a:r>
              <a:rPr b="1"/>
              <a:t>other</a:t>
            </a:r>
            <a:r>
              <a:rPr/>
              <a:t> formatting.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BDFEC3-8487-43E8-A154-7C12CBC1FFF2}" type="slidenum">
              <a:rPr lang="en-US"/>
              <a:t>1</a:t>
            </a:fld>
            <a:endParaRPr lang="en-US"/>
          </a:p>
        </p:txBody>
      </p:sp>
    </p:spTree>
  </p:cSld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The first note div</a:t>
            </a:r>
          </a:p>
          <a:p>
            <a:pPr lvl="0" indent="0" marL="0">
              <a:buNone/>
            </a:pPr>
          </a:p>
          <a:p>
            <a:pPr lvl="0" indent="0" marL="0">
              <a:buNone/>
            </a:pPr>
            <a:r>
              <a:rPr/>
              <a:t>The second note div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BDFEC3-8487-43E8-A154-7C12CBC1FFF2}" type="slidenum">
              <a:rPr lang="en-US"/>
              <a:t>3</a:t>
            </a:fld>
            <a:endParaRPr lang="en-US"/>
          </a:p>
        </p:txBody>
      </p:sp>
    </p:spTree>
  </p:cSld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No link here.</a:t>
            </a:r>
          </a:p>
          <a:p>
            <a:pPr lvl="0" indent="0" marL="0">
              <a:buNone/>
            </a:pPr>
          </a:p>
          <a:p>
            <a:pPr lvl="0" indent="0" marL="0">
              <a:buNone/>
            </a:pPr>
            <a:r>
              <a:rPr/>
              <a:t>No note here.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BDFEC3-8487-43E8-A154-7C12CBC1FFF2}" type="slidenum">
              <a:rPr lang="en-US"/>
              <a:t>4</a:t>
            </a:fld>
            <a:endParaRPr lang="en-US"/>
          </a:p>
        </p:txBody>
      </p:sp>
    </p:spTree>
  </p:cSld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597819"/>
            <a:ext cx="7772400" cy="1102519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2914650"/>
            <a:ext cx="6400800" cy="131445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3429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685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0287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7145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057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24003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05979"/>
            <a:ext cx="2057400" cy="4388644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05979"/>
            <a:ext cx="6019800" cy="4388644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3305176"/>
            <a:ext cx="7772400" cy="1021556"/>
          </a:xfrm>
        </p:spPr>
        <p:txBody>
          <a:bodyPr anchor="t"/>
          <a:lstStyle>
            <a:lvl1pPr algn="l">
              <a:defRPr sz="3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180035"/>
            <a:ext cx="7772400" cy="1125140"/>
          </a:xfrm>
        </p:spPr>
        <p:txBody>
          <a:bodyPr anchor="b"/>
          <a:lstStyle>
            <a:lvl1pPr marL="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200151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200151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151335"/>
            <a:ext cx="4040188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1631156"/>
            <a:ext cx="4040188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6" y="1151335"/>
            <a:ext cx="4041775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6" y="1631156"/>
            <a:ext cx="4041775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1" y="204787"/>
            <a:ext cx="3008313" cy="871538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04788"/>
            <a:ext cx="5111750" cy="438983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1" y="1076326"/>
            <a:ext cx="3008313" cy="3518297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3600450"/>
            <a:ext cx="5486400" cy="425054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459581"/>
            <a:ext cx="5486400" cy="308610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4025503"/>
            <a:ext cx="5486400" cy="603647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theme/theme1.xml" Type="http://schemas.openxmlformats.org/officeDocument/2006/relationships/theme" /><Relationship Id="rId2" Target="../slideLayouts/slideLayout2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0" Target="../slideLayouts/slideLayout10.xml" Type="http://schemas.openxmlformats.org/officeDocument/2006/relationships/slideLayout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05979"/>
            <a:ext cx="8229600" cy="857250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457200" y="1200151"/>
            <a:ext cx="8229600" cy="3394472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457200" y="4767263"/>
            <a:ext cx="2133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3124200" y="4767263"/>
            <a:ext cx="2895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6553200" y="4767263"/>
            <a:ext cx="2133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accent1="accent1" accent2="accent2" accent3="accent3" accent4="accent4" accent5="accent5" accent6="accent6" bg1="lt1" bg2="lt2" folHlink="folHlink" hlink="hlink" tx1="dk1" tx2="dk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342900" eaLnBrk="1" hangingPunct="1" latinLnBrk="0" rtl="0">
        <a:spcBef>
          <a:spcPct val="0"/>
        </a:spcBef>
        <a:buNone/>
        <a:defRPr kern="1200" sz="33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algn="l" defTabSz="342900" eaLnBrk="1" hangingPunct="1" indent="-342900" latinLnBrk="0" marL="342900" rtl="0">
        <a:spcBef>
          <a:spcPct val="20000"/>
        </a:spcBef>
        <a:buFont typeface="Arial"/>
        <a:buChar char="•"/>
        <a:defRPr kern="1200" sz="2400">
          <a:solidFill>
            <a:schemeClr val="tx1"/>
          </a:solidFill>
          <a:latin typeface="+mn-lt"/>
          <a:ea typeface="+mn-ea"/>
          <a:cs typeface="+mn-cs"/>
        </a:defRPr>
      </a:lvl1pPr>
      <a:lvl2pPr algn="l" defTabSz="342900" eaLnBrk="1" hangingPunct="1" indent="-342900" latinLnBrk="0" marL="685800" rtl="0">
        <a:spcBef>
          <a:spcPct val="20000"/>
        </a:spcBef>
        <a:buFont typeface="Arial"/>
        <a:buChar char="–"/>
        <a:defRPr kern="1200" sz="2100">
          <a:solidFill>
            <a:schemeClr val="tx1"/>
          </a:solidFill>
          <a:latin typeface="+mn-lt"/>
          <a:ea typeface="+mn-ea"/>
          <a:cs typeface="+mn-cs"/>
        </a:defRPr>
      </a:lvl2pPr>
      <a:lvl3pPr algn="l" defTabSz="342900" eaLnBrk="1" hangingPunct="1" indent="-342900" latinLnBrk="0" marL="1028700" rtl="0">
        <a:spcBef>
          <a:spcPct val="20000"/>
        </a:spcBef>
        <a:buFont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342900" eaLnBrk="1" hangingPunct="1" indent="-342900" latinLnBrk="0" marL="1371600" rtl="0">
        <a:spcBef>
          <a:spcPct val="20000"/>
        </a:spcBef>
        <a:buFont typeface="Arial"/>
        <a:buChar char="–"/>
        <a:defRPr kern="1200" sz="1500">
          <a:solidFill>
            <a:schemeClr val="tx1"/>
          </a:solidFill>
          <a:latin typeface="+mn-lt"/>
          <a:ea typeface="+mn-ea"/>
          <a:cs typeface="+mn-cs"/>
        </a:defRPr>
      </a:lvl4pPr>
      <a:lvl5pPr algn="l" defTabSz="342900" eaLnBrk="1" hangingPunct="1" indent="-342900" latinLnBrk="0" marL="1714500" rtl="0">
        <a:spcBef>
          <a:spcPct val="20000"/>
        </a:spcBef>
        <a:buFont typeface="Arial"/>
        <a:buChar char="»"/>
        <a:defRPr kern="1200" sz="1500">
          <a:solidFill>
            <a:schemeClr val="tx1"/>
          </a:solidFill>
          <a:latin typeface="+mn-lt"/>
          <a:ea typeface="+mn-ea"/>
          <a:cs typeface="+mn-cs"/>
        </a:defRPr>
      </a:lvl5pPr>
      <a:lvl6pPr algn="l" defTabSz="342900" eaLnBrk="1" hangingPunct="1" indent="-342900" latinLnBrk="0" marL="20574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6pPr>
      <a:lvl7pPr algn="l" defTabSz="342900" eaLnBrk="1" hangingPunct="1" indent="-342900" latinLnBrk="0" marL="24003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7pPr>
      <a:lvl8pPr algn="l" defTabSz="342900" eaLnBrk="1" hangingPunct="1" indent="-342900" latinLnBrk="0" marL="27432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8pPr>
      <a:lvl9pPr algn="l" defTabSz="342900" eaLnBrk="1" hangingPunct="1" indent="-342900" latinLnBrk="0" marL="30861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342900" eaLnBrk="1" hangingPunct="1" latinLnBrk="0" marL="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1pPr>
      <a:lvl2pPr algn="l" defTabSz="342900" eaLnBrk="1" hangingPunct="1" latinLnBrk="0" marL="3429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2pPr>
      <a:lvl3pPr algn="l" defTabSz="342900" eaLnBrk="1" hangingPunct="1" latinLnBrk="0" marL="6858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3pPr>
      <a:lvl4pPr algn="l" defTabSz="342900" eaLnBrk="1" hangingPunct="1" latinLnBrk="0" marL="10287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4pPr>
      <a:lvl5pPr algn="l" defTabSz="342900" eaLnBrk="1" hangingPunct="1" latinLnBrk="0" marL="13716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5pPr>
      <a:lvl6pPr algn="l" defTabSz="342900" eaLnBrk="1" hangingPunct="1" latinLnBrk="0" marL="17145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6pPr>
      <a:lvl7pPr algn="l" defTabSz="342900" eaLnBrk="1" hangingPunct="1" latinLnBrk="0" marL="20574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7pPr>
      <a:lvl8pPr algn="l" defTabSz="342900" eaLnBrk="1" hangingPunct="1" latinLnBrk="0" marL="24003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8pPr>
      <a:lvl9pPr algn="l" defTabSz="342900" eaLnBrk="1" hangingPunct="1" latinLnBrk="0" marL="27432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notesSlide" Target="../notesSlides/notesSlide1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3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notesSlide" Target="../notesSlides/notesSlide2.xml" /></Relationships>
</file>

<file path=ppt/slides/_rels/slide4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notesSlide" Target="../notesSlides/notesSlide3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Here is a slide.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A page with no speaker notes</a:t>
            </a:r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A page with two notes.</a:t>
            </a:r>
          </a:p>
        </p:txBody>
      </p:sp>
    </p:spTree>
  </p:cSld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Strip links and footnotes.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Macintosh PowerPoint</Application>
  <PresentationFormat>On-screen Show (16:9)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2022-01-02T22:55:37Z</dcterms:created>
  <dcterms:modified xsi:type="dcterms:W3CDTF">2022-01-02T22:55:37Z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